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1050"/>
            <a:ext cx="4855474" cy="6659894"/>
            <a:chOff x="166654" y="91050"/>
            <a:chExt cx="4855474" cy="6659894"/>
          </a:xfrm>
        </p:grpSpPr>
        <p:pic>
          <p:nvPicPr>
            <p:cNvPr id="11" name="10 Imagen" descr="Invitacion de Minecraft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1050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34872" y="5058811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30994" y="4065165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44964" y="3008842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Name's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37668" y="3590512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77208" y="2804694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2022-11-22T20:19:12Z</dcterms:modified>
</cp:coreProperties>
</file>