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91050"/>
            <a:ext cx="4855474" cy="6659894"/>
            <a:chOff x="166654" y="91050"/>
            <a:chExt cx="4855474" cy="6659894"/>
          </a:xfrm>
        </p:grpSpPr>
        <p:pic>
          <p:nvPicPr>
            <p:cNvPr id="11" name="10 Imagen" descr="Invitacion de Minecraft para Imprimi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1050"/>
              <a:ext cx="4855474" cy="6659894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2134872" y="6111745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830994" y="5118099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March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944964" y="4061776"/>
              <a:ext cx="27860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</a:rPr>
                <a:t>Name's</a:t>
              </a:r>
              <a:endParaRPr lang="es-A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2037668" y="4643446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00FF00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00FF00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00FF0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2077208" y="3857628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2022-11-22T20:18:38Z</dcterms:modified>
</cp:coreProperties>
</file>