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91050"/>
            <a:ext cx="4855474" cy="6659894"/>
            <a:chOff x="166654" y="91050"/>
            <a:chExt cx="4855474" cy="6659894"/>
          </a:xfrm>
        </p:grpSpPr>
        <p:pic>
          <p:nvPicPr>
            <p:cNvPr id="11" name="10 Imagen" descr="Invitacion de Minecraft para Imprimi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1050"/>
              <a:ext cx="4855474" cy="6659894"/>
            </a:xfrm>
            <a:prstGeom prst="rect">
              <a:avLst/>
            </a:prstGeom>
          </p:spPr>
        </p:pic>
        <p:sp>
          <p:nvSpPr>
            <p:cNvPr id="19" name="24 Rectángulo"/>
            <p:cNvSpPr/>
            <p:nvPr/>
          </p:nvSpPr>
          <p:spPr>
            <a:xfrm>
              <a:off x="2134872" y="6111745"/>
              <a:ext cx="23895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600" b="1" dirty="0" smtClean="0">
                  <a:solidFill>
                    <a:schemeClr val="bg1"/>
                  </a:solidFill>
                </a:rPr>
                <a:t>birthdayinvitations.online</a:t>
              </a:r>
              <a:endParaRPr lang="es-A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830994" y="5118099"/>
              <a:ext cx="29076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March 5, 20xx  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3pm – 6pm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RSVP 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944964" y="4061776"/>
              <a:ext cx="27860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</a:rPr>
                <a:t>Name's</a:t>
              </a:r>
              <a:endParaRPr lang="es-AR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2037668" y="4643446"/>
              <a:ext cx="2643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err="1" smtClean="0">
                  <a:solidFill>
                    <a:srgbClr val="00FF00"/>
                  </a:solidFill>
                  <a:ea typeface="A little sunshine" pitchFamily="2" charset="0"/>
                </a:rPr>
                <a:t>xx</a:t>
              </a:r>
              <a:r>
                <a:rPr lang="es-AR" sz="2800" b="1" dirty="0" smtClean="0">
                  <a:solidFill>
                    <a:srgbClr val="00FF00"/>
                  </a:solidFill>
                  <a:ea typeface="A little sunshine" pitchFamily="2" charset="0"/>
                </a:rPr>
                <a:t> Birthday</a:t>
              </a:r>
              <a:endParaRPr lang="es-AR" sz="2800" b="1" dirty="0">
                <a:solidFill>
                  <a:srgbClr val="00FF00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2077208" y="3857628"/>
              <a:ext cx="26432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+mj-lt"/>
                </a:rPr>
                <a:t>Please join us to Celebrate</a:t>
              </a:r>
              <a:endParaRPr lang="es-AR" sz="14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22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28</cp:revision>
  <dcterms:created xsi:type="dcterms:W3CDTF">2022-08-15T14:52:18Z</dcterms:created>
  <dcterms:modified xsi:type="dcterms:W3CDTF">2022-11-22T20:18:05Z</dcterms:modified>
</cp:coreProperties>
</file>