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73317" y="99053"/>
            <a:ext cx="4848244" cy="6653798"/>
            <a:chOff x="173317" y="99053"/>
            <a:chExt cx="4848244" cy="6653798"/>
          </a:xfrm>
        </p:grpSpPr>
        <p:pic>
          <p:nvPicPr>
            <p:cNvPr id="11" name="10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317" y="99053"/>
              <a:ext cx="4848244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809728" y="5755677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81166" y="4740014"/>
              <a:ext cx="23574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 smtClean="0"/>
                <a:t>March 5, 20xx  </a:t>
              </a:r>
            </a:p>
            <a:p>
              <a:pPr algn="ctr"/>
              <a:r>
                <a:rPr lang="es-AR" sz="1200" dirty="0" smtClean="0"/>
                <a:t>3pm – 6pm</a:t>
              </a:r>
            </a:p>
            <a:p>
              <a:pPr algn="ctr"/>
              <a:r>
                <a:rPr lang="es-AR" sz="1200" dirty="0" err="1" smtClean="0"/>
                <a:t>xxxxxxxxxxxxxxxxxxxxxxxx</a:t>
              </a:r>
              <a:endParaRPr lang="es-AR" sz="1200" dirty="0" smtClean="0"/>
            </a:p>
            <a:p>
              <a:pPr algn="ctr"/>
              <a:r>
                <a:rPr lang="es-AR" sz="1200" dirty="0" err="1" smtClean="0"/>
                <a:t>xxxxxxxxxxxxxxxxx</a:t>
              </a:r>
              <a:endParaRPr lang="es-AR" sz="1200" dirty="0" smtClean="0"/>
            </a:p>
            <a:p>
              <a:pPr algn="ctr"/>
              <a:r>
                <a:rPr lang="es-AR" sz="1200" dirty="0" smtClean="0"/>
                <a:t>RSVP  </a:t>
              </a:r>
              <a:r>
                <a:rPr lang="es-AR" sz="1200" dirty="0" err="1" smtClean="0"/>
                <a:t>xxx</a:t>
              </a:r>
              <a:r>
                <a:rPr lang="es-AR" sz="1200" dirty="0" smtClean="0"/>
                <a:t> </a:t>
              </a:r>
              <a:r>
                <a:rPr lang="es-AR" sz="1200" dirty="0" err="1" smtClean="0"/>
                <a:t>xxxx</a:t>
              </a:r>
              <a:r>
                <a:rPr lang="es-AR" sz="1200" dirty="0" smtClean="0"/>
                <a:t> </a:t>
              </a:r>
              <a:r>
                <a:rPr lang="es-AR" sz="1200" dirty="0" err="1" smtClean="0"/>
                <a:t>xxxxxxxxxxxxxxxx</a:t>
              </a:r>
              <a:endParaRPr lang="es-AR" sz="12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738290" y="3628914"/>
              <a:ext cx="26432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738290" y="4255479"/>
              <a:ext cx="2571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ea typeface="A little sunshine" pitchFamily="2" charset="0"/>
                </a:rPr>
                <a:t>xx</a:t>
              </a:r>
              <a:r>
                <a:rPr lang="es-AR" sz="2800" b="1" dirty="0" smtClean="0">
                  <a:ea typeface="A little sunshine" pitchFamily="2" charset="0"/>
                </a:rPr>
                <a:t> Birthday</a:t>
              </a:r>
              <a:endParaRPr lang="es-AR" sz="2800" b="1" dirty="0"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738291" y="3429000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2022-11-22T13:42:11Z</dcterms:modified>
</cp:coreProperties>
</file>