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9053"/>
            <a:ext cx="4861570" cy="6653798"/>
            <a:chOff x="166654" y="99053"/>
            <a:chExt cx="4861570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414438" y="585789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343000" y="4842229"/>
              <a:ext cx="26432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smtClean="0"/>
                <a:t>March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err="1" smtClean="0"/>
                <a:t>xxxxxxxxxxxxxxxxxxxxxxxx</a:t>
              </a:r>
              <a:endParaRPr lang="es-AR" sz="1200" dirty="0" smtClean="0"/>
            </a:p>
            <a:p>
              <a:pPr algn="ctr"/>
              <a:r>
                <a:rPr lang="es-AR" sz="1200" dirty="0" err="1" smtClean="0"/>
                <a:t>xxxxxxxxxxxxxxxxx</a:t>
              </a:r>
              <a:endParaRPr lang="es-AR" sz="1200" dirty="0" smtClean="0"/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343000" y="3731129"/>
              <a:ext cx="26432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43000" y="435769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ea typeface="A little sunshine" pitchFamily="2" charset="0"/>
                </a:rPr>
                <a:t>xx</a:t>
              </a:r>
              <a:r>
                <a:rPr lang="es-AR" sz="2800" b="1" dirty="0" smtClean="0">
                  <a:ea typeface="A little sunshine" pitchFamily="2" charset="0"/>
                </a:rPr>
                <a:t> Birthday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43001" y="350043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2022-11-22T13:41:06Z</dcterms:modified>
</cp:coreProperties>
</file>