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668" y="-36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9702" y="99053"/>
            <a:ext cx="4855474" cy="6653798"/>
            <a:chOff x="169702" y="99053"/>
            <a:chExt cx="4855474" cy="6653798"/>
          </a:xfrm>
        </p:grpSpPr>
        <p:pic>
          <p:nvPicPr>
            <p:cNvPr id="11" name="10 Imagen" descr="Invitación de Mickey Mous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99053"/>
              <a:ext cx="4855474" cy="6653798"/>
            </a:xfrm>
            <a:prstGeom prst="rect">
              <a:avLst/>
            </a:prstGeom>
          </p:spPr>
        </p:pic>
        <p:sp>
          <p:nvSpPr>
            <p:cNvPr id="19" name="24 Rectángulo"/>
            <p:cNvSpPr/>
            <p:nvPr/>
          </p:nvSpPr>
          <p:spPr>
            <a:xfrm>
              <a:off x="1460476" y="3500438"/>
              <a:ext cx="23895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600" b="1" dirty="0" smtClean="0">
                  <a:solidFill>
                    <a:schemeClr val="bg1"/>
                  </a:solidFill>
                </a:rPr>
                <a:t>birthdayinvitations.online</a:t>
              </a:r>
              <a:endParaRPr lang="es-AR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1460476" y="2474636"/>
              <a:ext cx="23574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March 5, 20xx  </a:t>
              </a:r>
            </a:p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3pm – 6pm</a:t>
              </a:r>
            </a:p>
            <a:p>
              <a:pPr algn="ctr"/>
              <a:r>
                <a:rPr lang="es-AR" sz="1200" dirty="0" err="1" smtClean="0">
                  <a:solidFill>
                    <a:schemeClr val="bg1"/>
                  </a:solidFill>
                </a:rPr>
                <a:t>xxxxxxxxxxxxxxxxxxxxxxxx</a:t>
              </a:r>
              <a:endParaRPr lang="es-AR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200" dirty="0" smtClean="0">
                  <a:solidFill>
                    <a:schemeClr val="bg1"/>
                  </a:solidFill>
                </a:rPr>
                <a:t>RSVP  </a:t>
              </a:r>
              <a:r>
                <a:rPr lang="es-AR" sz="12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200" dirty="0" smtClean="0">
                  <a:solidFill>
                    <a:schemeClr val="bg1"/>
                  </a:solidFill>
                </a:rPr>
                <a:t> </a:t>
              </a:r>
              <a:r>
                <a:rPr lang="es-AR" sz="12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200" dirty="0" smtClean="0">
                  <a:solidFill>
                    <a:schemeClr val="bg1"/>
                  </a:solidFill>
                </a:rPr>
                <a:t> </a:t>
              </a:r>
              <a:r>
                <a:rPr lang="es-AR" sz="12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317600" y="1414336"/>
              <a:ext cx="264320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Name's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17600" y="2040901"/>
              <a:ext cx="2571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FFFF0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17601" y="1214422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Please join us to Celebrate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2022-11-22T13:43:15Z</dcterms:modified>
</cp:coreProperties>
</file>