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8FFF"/>
    <a:srgbClr val="FF85D6"/>
    <a:srgbClr val="6600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1" name="10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20492" y="330476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238224" y="2345289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66786" y="1361534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Name's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9662" y="191666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3" y="118025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2022-11-20T18:22:17Z</dcterms:modified>
</cp:coreProperties>
</file>