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809728" y="592933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727657" y="5022661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95414" y="4038906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</a:rPr>
                <a:t>Name's</a:t>
              </a:r>
              <a:endParaRPr lang="es-AR" sz="4400" b="1" dirty="0">
                <a:solidFill>
                  <a:srgbClr val="FF85D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06391" y="4594033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38291" y="385762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2022-11-20T18:19:29Z</dcterms:modified>
</cp:coreProperties>
</file>