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23106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Name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63171" y="392906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Is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turning </a:t>
              </a:r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23910" y="4478657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74147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2022-11-01T12:40:14Z</dcterms:modified>
</cp:coreProperties>
</file>