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00000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2472" y="3357562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Name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523976" y="4004004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B0F0"/>
                  </a:solidFill>
                  <a:latin typeface="+mj-lt"/>
                </a:rPr>
                <a:t>Is</a:t>
              </a:r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 turning </a:t>
              </a:r>
              <a:r>
                <a:rPr lang="es-AR" sz="2400" b="1" dirty="0" err="1" smtClean="0">
                  <a:solidFill>
                    <a:srgbClr val="00B0F0"/>
                  </a:solidFill>
                  <a:latin typeface="+mj-lt"/>
                </a:rPr>
                <a:t>xx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95348" y="4478657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645585" y="569299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2022-11-01T12:37:49Z</dcterms:modified>
</cp:coreProperties>
</file>