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35756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Name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400400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Is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turning </a:t>
              </a:r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95348" y="4478657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45585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2022-11-01T12:37:14Z</dcterms:modified>
</cp:coreProperties>
</file>