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8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668" y="-36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102101"/>
            <a:ext cx="4855474" cy="6653798"/>
            <a:chOff x="166654" y="102101"/>
            <a:chExt cx="4855474" cy="6653798"/>
          </a:xfrm>
        </p:grpSpPr>
        <p:pic>
          <p:nvPicPr>
            <p:cNvPr id="13" name="12 Imagen" descr="Invitaciones de Poppy Playtime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55474" cy="6653798"/>
            </a:xfrm>
            <a:prstGeom prst="rect">
              <a:avLst/>
            </a:prstGeom>
          </p:spPr>
        </p:pic>
        <p:sp>
          <p:nvSpPr>
            <p:cNvPr id="19" name="24 Rectángulo"/>
            <p:cNvSpPr/>
            <p:nvPr/>
          </p:nvSpPr>
          <p:spPr>
            <a:xfrm>
              <a:off x="1376338" y="3429000"/>
              <a:ext cx="23895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600" b="1" dirty="0" smtClean="0">
                  <a:solidFill>
                    <a:schemeClr val="bg1"/>
                  </a:solidFill>
                </a:rPr>
                <a:t>birthdayinvitations.online</a:t>
              </a:r>
              <a:endParaRPr lang="es-AR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1325538" y="2559044"/>
              <a:ext cx="25717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200" dirty="0" smtClean="0">
                  <a:solidFill>
                    <a:schemeClr val="bg1"/>
                  </a:solidFill>
                </a:rPr>
                <a:t>March 5, 20xx  </a:t>
              </a:r>
            </a:p>
            <a:p>
              <a:pPr algn="ctr"/>
              <a:r>
                <a:rPr lang="es-AR" sz="1200" dirty="0" smtClean="0">
                  <a:solidFill>
                    <a:schemeClr val="bg1"/>
                  </a:solidFill>
                </a:rPr>
                <a:t>3pm – 6pm</a:t>
              </a:r>
            </a:p>
            <a:p>
              <a:pPr algn="ctr"/>
              <a:r>
                <a:rPr lang="es-AR" sz="1200" dirty="0" err="1" smtClean="0">
                  <a:solidFill>
                    <a:schemeClr val="bg1"/>
                  </a:solidFill>
                </a:rPr>
                <a:t>xxxxxxxxxxxxxxxxxxxxxxxx</a:t>
              </a:r>
              <a:endParaRPr lang="es-AR" sz="12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200" dirty="0" smtClean="0">
                  <a:solidFill>
                    <a:schemeClr val="bg1"/>
                  </a:solidFill>
                </a:rPr>
                <a:t>RSVP  </a:t>
              </a:r>
              <a:r>
                <a:rPr lang="es-AR" sz="12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200" dirty="0" smtClean="0">
                  <a:solidFill>
                    <a:schemeClr val="bg1"/>
                  </a:solidFill>
                </a:rPr>
                <a:t> </a:t>
              </a:r>
              <a:r>
                <a:rPr lang="es-AR" sz="12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200" dirty="0" smtClean="0">
                  <a:solidFill>
                    <a:schemeClr val="bg1"/>
                  </a:solidFill>
                </a:rPr>
                <a:t> </a:t>
              </a:r>
              <a:r>
                <a:rPr lang="es-AR" sz="12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2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304900" y="1506668"/>
              <a:ext cx="26432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</a:rPr>
                <a:t>Name's</a:t>
              </a:r>
              <a:endParaRPr lang="es-AR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304900" y="2071678"/>
              <a:ext cx="25717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err="1" smtClean="0">
                  <a:solidFill>
                    <a:srgbClr val="FFFF00"/>
                  </a:solidFill>
                  <a:ea typeface="A little sunshine" pitchFamily="2" charset="0"/>
                </a:rPr>
                <a:t>xx</a:t>
              </a:r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 Birthday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1304901" y="1285860"/>
              <a:ext cx="26432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+mj-lt"/>
                </a:rPr>
                <a:t>Please join us to Celebrate</a:t>
              </a:r>
              <a:endParaRPr lang="es-AR" sz="14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22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35</cp:revision>
  <dcterms:created xsi:type="dcterms:W3CDTF">2022-08-15T14:52:18Z</dcterms:created>
  <dcterms:modified xsi:type="dcterms:W3CDTF">2022-11-27T21:17:18Z</dcterms:modified>
</cp:coreProperties>
</file>