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19266" y="371475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990704" y="2699089"/>
              <a:ext cx="2357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/>
                <a:t>March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err="1" smtClean="0"/>
                <a:t>xxxxxxxxxxxxxxxxxxxxxxxx</a:t>
              </a:r>
              <a:endParaRPr lang="es-AR" sz="1200" dirty="0" smtClean="0"/>
            </a:p>
            <a:p>
              <a:pPr algn="ctr"/>
              <a:r>
                <a:rPr lang="es-AR" sz="1200" dirty="0" err="1" smtClean="0"/>
                <a:t>xxxxxxxxxxxxxxxxx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</a:t>
              </a:r>
              <a:r>
                <a:rPr lang="es-AR" sz="1200" dirty="0" smtClean="0"/>
                <a:t>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47828" y="1587989"/>
              <a:ext cx="264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847828" y="2214554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885929" y="136999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2022-11-27T21:00:55Z</dcterms:modified>
</cp:coreProperties>
</file>