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CC66FF"/>
    <a:srgbClr val="00CCFF"/>
    <a:srgbClr val="FF66CC"/>
    <a:srgbClr val="DA8F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ot Air Balloon Boy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1" y="35450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5373" y="412135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342088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3910" y="4598511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2022-11-01T19:33:03Z</dcterms:modified>
</cp:coreProperties>
</file>