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CC66FF"/>
    <a:srgbClr val="00CCFF"/>
    <a:srgbClr val="FF66CC"/>
    <a:srgbClr val="DA8F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ot Air Balloon Boy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1" y="370999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5373" y="428625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latin typeface="+mj-lt"/>
                </a:rPr>
                <a:t>xx</a:t>
              </a:r>
              <a:r>
                <a:rPr lang="es-AR" sz="2400" b="1" dirty="0" smtClean="0">
                  <a:latin typeface="+mj-lt"/>
                </a:rPr>
                <a:t> Birthday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506989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23910" y="4763412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71501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2022-11-01T19:32:37Z</dcterms:modified>
</cp:coreProperties>
</file>