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1" name="10 Imagen" descr="Hello Kit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23976" y="4528717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595414" y="3509949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DE"/>
                  </a:solidFill>
                </a:rPr>
                <a:t>Name's</a:t>
              </a:r>
              <a:endParaRPr lang="es-AR" sz="4000" b="1" dirty="0">
                <a:solidFill>
                  <a:srgbClr val="FF9BDE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17024" y="4081453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809729" y="3314271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934331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2022-11-20T00:05:19Z</dcterms:modified>
</cp:coreProperties>
</file>