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90907" y="31997"/>
            <a:ext cx="4813064" cy="6653798"/>
            <a:chOff x="190907" y="31997"/>
            <a:chExt cx="4813064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31997"/>
              <a:ext cx="4813064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95348" y="2731013"/>
              <a:ext cx="3143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AS WE CELEBRATE THE</a:t>
              </a:r>
              <a:endParaRPr lang="es-ES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92012" y="3763406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DAUGHTER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67065" y="3955695"/>
              <a:ext cx="3643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Name</a:t>
              </a:r>
              <a:endParaRPr lang="es-AR" sz="4000" b="1" dirty="0">
                <a:solidFill>
                  <a:srgbClr val="FF89C4"/>
                </a:solidFill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052817" y="4645421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548844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2022-11-02T14:37:11Z</dcterms:modified>
</cp:coreProperties>
</file>