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85" autoAdjust="0"/>
  </p:normalViewPr>
  <p:slideViewPr>
    <p:cSldViewPr>
      <p:cViewPr>
        <p:scale>
          <a:sx n="70" d="100"/>
          <a:sy n="70" d="100"/>
        </p:scale>
        <p:origin x="-988" y="5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1EE4-E664-44F0-BBBE-2E78774E5274}" type="datetimeFigureOut">
              <a:rPr lang="es-ES" smtClean="0"/>
              <a:t>20/11/2022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F9FF-9C1C-4C59-A9F4-056C89FD193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F9FF-9C1C-4C59-A9F4-056C89FD1936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Gabby's Dollhouse Birthday Invitation Printable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809728" y="4857760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52604" y="3629213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Name's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96883" y="419166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988816" y="3469747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381232" y="6286520"/>
              <a:ext cx="18455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err="1" smtClean="0">
                  <a:solidFill>
                    <a:schemeClr val="bg1"/>
                  </a:solidFill>
                </a:rPr>
                <a:t>birthdayinvitations.online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2022-11-20T12:46:12Z</dcterms:modified>
</cp:coreProperties>
</file>