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A8FFF"/>
    <a:srgbClr val="CC66FF"/>
    <a:srgbClr val="FF9BDE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085" autoAdjust="0"/>
  </p:normalViewPr>
  <p:slideViewPr>
    <p:cSldViewPr>
      <p:cViewPr>
        <p:scale>
          <a:sx n="70" d="100"/>
          <a:sy n="70" d="100"/>
        </p:scale>
        <p:origin x="-988" y="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C1EE4-E664-44F0-BBBE-2E78774E5274}" type="datetimeFigureOut">
              <a:rPr lang="es-ES" smtClean="0"/>
              <a:t>20/11/2022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F9FF-9C1C-4C59-A9F4-056C89FD193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F9FF-9C1C-4C59-A9F4-056C89FD1936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3" name="12 Imagen" descr="Gabby's Dollhouse Birthday Invitation Printable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595414" y="4857760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March</a:t>
              </a:r>
              <a:r>
                <a:rPr lang="es-AR" sz="1400" dirty="0" smtClean="0">
                  <a:solidFill>
                    <a:schemeClr val="bg1"/>
                  </a:solidFill>
                </a:rPr>
                <a:t>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738290" y="3629213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</a:rPr>
                <a:t>Name's</a:t>
              </a:r>
              <a:endParaRPr lang="es-AR" sz="4000" b="1" dirty="0">
                <a:solidFill>
                  <a:srgbClr val="FF66CC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782569" y="4191664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DA8F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774502" y="3469747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2166918" y="6286520"/>
              <a:ext cx="184557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200" b="1" dirty="0" err="1" smtClean="0">
                  <a:solidFill>
                    <a:schemeClr val="bg1"/>
                  </a:solidFill>
                </a:rPr>
                <a:t>birthdayinvitations.online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24</Words>
  <Application>Microsoft Office PowerPoint</Application>
  <PresentationFormat>A4 (210 x 297 mm)</PresentationFormat>
  <Paragraphs>11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2022-11-20T12:45:17Z</dcterms:modified>
</cp:coreProperties>
</file>