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85" autoAdjust="0"/>
  </p:normalViewPr>
  <p:slideViewPr>
    <p:cSldViewPr>
      <p:cViewPr>
        <p:scale>
          <a:sx n="70" d="100"/>
          <a:sy n="70" d="100"/>
        </p:scale>
        <p:origin x="-988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1EE4-E664-44F0-BBBE-2E78774E5274}" type="datetimeFigureOut">
              <a:rPr lang="es-ES" smtClean="0"/>
              <a:t>20/11/2022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F9FF-9C1C-4C59-A9F4-056C89FD193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F9FF-9C1C-4C59-A9F4-056C89FD1936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Gabby's Dollhouse Birthday Invitation Printabl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95414" y="1928802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38290" y="928670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Name's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82569" y="1491121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74502" y="769204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166918" y="3080563"/>
              <a:ext cx="18455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err="1" smtClean="0"/>
                <a:t>birthdayinvitations.online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2022-11-20T12:43:20Z</dcterms:modified>
</cp:coreProperties>
</file>