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085" autoAdjust="0"/>
  </p:normalViewPr>
  <p:slideViewPr>
    <p:cSldViewPr>
      <p:cViewPr>
        <p:scale>
          <a:sx n="70" d="100"/>
          <a:sy n="70" d="100"/>
        </p:scale>
        <p:origin x="-988" y="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C1EE4-E664-44F0-BBBE-2E78774E5274}" type="datetimeFigureOut">
              <a:rPr lang="es-ES" smtClean="0"/>
              <a:t>20/11/2022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F9FF-9C1C-4C59-A9F4-056C89FD193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BF9FF-9C1C-4C59-A9F4-056C89FD1936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3" name="12 Imagen" descr="Gabby's Dollhouse Birthday Invitation Printable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95414" y="4588598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738290" y="3588466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DE"/>
                  </a:solidFill>
                </a:rPr>
                <a:t>Name's</a:t>
              </a:r>
              <a:endParaRPr lang="es-AR" sz="4000" b="1" dirty="0">
                <a:solidFill>
                  <a:srgbClr val="FF9BDE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82569" y="4150917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774502" y="3429000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166918" y="5740359"/>
              <a:ext cx="18455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err="1" smtClean="0"/>
                <a:t>birthdayinvitations.online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24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2022-11-20T12:42:26Z</dcterms:modified>
</cp:coreProperties>
</file>