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4" name="23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0" name="9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2095480" y="6090842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830994" y="4857760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809728" y="3731129"/>
              <a:ext cx="2928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66"/>
                  </a:solidFill>
                </a:rPr>
                <a:t>Name's</a:t>
              </a:r>
              <a:endParaRPr lang="es-AR" sz="4400" b="1" dirty="0">
                <a:solidFill>
                  <a:srgbClr val="FF006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952604" y="4357694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952605" y="3468902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2022-11-03T14:05:31Z</dcterms:modified>
</cp:coreProperties>
</file>