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24" name="23 Grupo"/>
          <p:cNvGrpSpPr/>
          <p:nvPr/>
        </p:nvGrpSpPr>
        <p:grpSpPr>
          <a:xfrm>
            <a:off x="166654" y="83047"/>
            <a:ext cx="4861570" cy="6653798"/>
            <a:chOff x="166654" y="83047"/>
            <a:chExt cx="4861570" cy="6653798"/>
          </a:xfrm>
        </p:grpSpPr>
        <p:pic>
          <p:nvPicPr>
            <p:cNvPr id="10" name="9 Imagen" descr="Invitacion de Among U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83047"/>
              <a:ext cx="4861570" cy="6653798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2171418" y="6207442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899439" y="5027258"/>
              <a:ext cx="290769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March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899439" y="3910793"/>
              <a:ext cx="2928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Name's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2042315" y="4585642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FFFF00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 </a:t>
              </a:r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Birthday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2063581" y="3707112"/>
              <a:ext cx="26432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2022-11-03T14:02:14Z</dcterms:modified>
</cp:coreProperties>
</file>