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0" name="9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031535" y="6233718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738290" y="5045531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38290" y="3929066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81166" y="4603915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952604" y="3725385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2022-11-03T13:59:34Z</dcterms:modified>
</cp:coreProperties>
</file>