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217090" y="259038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31338" y="164305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106113" y="587857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74214" y="114298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106114" y="357166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2022-11-05T23:42:17Z</dcterms:modified>
</cp:coreProperties>
</file>