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9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Cumpleaños de Fortnit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1452538" y="2643182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166786" y="1693222"/>
              <a:ext cx="290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March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238224" y="566591"/>
              <a:ext cx="28575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chemeClr val="bg1"/>
                  </a:solidFill>
                </a:rPr>
                <a:t>Name's</a:t>
              </a:r>
              <a:endParaRPr lang="es-AR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349201" y="1170002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FFFF00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309662" y="335900"/>
              <a:ext cx="26432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2022-11-05T23:43:55Z</dcterms:modified>
</cp:coreProperties>
</file>