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9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05/11/2022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Fortni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452538" y="2804694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166786" y="1714488"/>
              <a:ext cx="290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RSVP 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587857"/>
              <a:ext cx="28575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</a:rPr>
                <a:t>Name's</a:t>
              </a:r>
              <a:endParaRPr lang="es-AR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49201" y="1191268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81101" y="357166"/>
              <a:ext cx="2643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2022-11-05T23:43:47Z</dcterms:modified>
</cp:coreProperties>
</file>