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FF9B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168070" y="28949"/>
            <a:ext cx="4968466" cy="6800102"/>
            <a:chOff x="168070" y="28949"/>
            <a:chExt cx="4968466" cy="6800102"/>
          </a:xfrm>
        </p:grpSpPr>
        <p:pic>
          <p:nvPicPr>
            <p:cNvPr id="11" name="10 Imagen" descr="First Birthday part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070" y="28949"/>
              <a:ext cx="4968466" cy="6800102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1095348" y="3264099"/>
              <a:ext cx="3143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93CDDD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93CDDD"/>
                </a:solidFill>
                <a:latin typeface="+mj-lt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166786" y="3835603"/>
              <a:ext cx="30718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b="1" dirty="0" smtClean="0">
                  <a:solidFill>
                    <a:srgbClr val="FFC000"/>
                  </a:solidFill>
                  <a:latin typeface="+mj-lt"/>
                </a:rPr>
                <a:t>First Birthday</a:t>
              </a:r>
              <a:endParaRPr lang="es-AR" sz="32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095348" y="4409366"/>
              <a:ext cx="315459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620282" y="5621553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035444" y="2978347"/>
              <a:ext cx="32746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Please join us to Celebrate</a:t>
              </a:r>
              <a:endParaRPr lang="es-AR" sz="22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2022-11-02T22:46:04Z</dcterms:modified>
</cp:coreProperties>
</file>