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8070" y="28949"/>
            <a:ext cx="4968466" cy="6800102"/>
            <a:chOff x="168070" y="28949"/>
            <a:chExt cx="4968466" cy="6800102"/>
          </a:xfrm>
        </p:grpSpPr>
        <p:pic>
          <p:nvPicPr>
            <p:cNvPr id="11" name="10 Imagen" descr="First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70" y="28949"/>
              <a:ext cx="4968466" cy="6800102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95348" y="3500438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4071942"/>
              <a:ext cx="3071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rgbClr val="FFC000"/>
                  </a:solidFill>
                  <a:latin typeface="+mj-lt"/>
                </a:rPr>
                <a:t>First Birthday</a:t>
              </a:r>
              <a:endParaRPr lang="es-AR" sz="3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95348" y="4645705"/>
              <a:ext cx="31545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620282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35444" y="3214686"/>
              <a:ext cx="327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2022-11-02T22:47:35Z</dcterms:modified>
</cp:coreProperties>
</file>