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Invitaciones de Encanto para cumpleañ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381100" y="585789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188052" y="4903785"/>
              <a:ext cx="27648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166786" y="3643314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Name's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238224" y="4253219"/>
              <a:ext cx="2643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ea typeface="A little sunshine" pitchFamily="2" charset="0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ea typeface="A little sunshine" pitchFamily="2" charset="0"/>
                </a:rPr>
                <a:t> Birthday</a:t>
              </a:r>
              <a:endParaRPr lang="es-AR" sz="24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309662" y="3497049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2022-11-05T19:22:07Z</dcterms:modified>
</cp:coreProperties>
</file>