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22829"/>
            <a:ext cx="4861570" cy="6612341"/>
            <a:chOff x="166654" y="122829"/>
            <a:chExt cx="4861570" cy="6612341"/>
          </a:xfrm>
        </p:grpSpPr>
        <p:pic>
          <p:nvPicPr>
            <p:cNvPr id="12" name="11 Imagen" descr="Invitaciones de Encanto para cumpleañ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22829"/>
              <a:ext cx="4861570" cy="6612341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238356" y="4876396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024042" y="3779413"/>
              <a:ext cx="27648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952604" y="2678195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Name's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95480" y="3304760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CC66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CC66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095481" y="2425479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2022-11-05T19:20:34Z</dcterms:modified>
</cp:coreProperties>
</file>