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66FF"/>
    <a:srgbClr val="FF66CC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Invitaciones de Encanto para cumpleañ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381100" y="5857892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166786" y="4882519"/>
              <a:ext cx="27648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166786" y="3643314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00"/>
                  </a:solidFill>
                </a:rPr>
                <a:t>Name's</a:t>
              </a:r>
              <a:endParaRPr lang="es-AR" sz="4400" b="1" dirty="0">
                <a:solidFill>
                  <a:srgbClr val="FF66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09662" y="4253219"/>
              <a:ext cx="2643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FFC000"/>
                  </a:solidFill>
                  <a:ea typeface="A little sunshine" pitchFamily="2" charset="0"/>
                </a:rPr>
                <a:t>xx</a:t>
              </a:r>
              <a:r>
                <a:rPr lang="es-AR" sz="2400" b="1" dirty="0" smtClean="0">
                  <a:solidFill>
                    <a:srgbClr val="FFC000"/>
                  </a:solidFill>
                  <a:ea typeface="A little sunshine" pitchFamily="2" charset="0"/>
                </a:rPr>
                <a:t> Birthday</a:t>
              </a:r>
              <a:endParaRPr lang="es-AR" sz="2400" b="1" dirty="0">
                <a:solidFill>
                  <a:srgbClr val="FFC0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309662" y="3497049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36</cp:revision>
  <dcterms:created xsi:type="dcterms:W3CDTF">2022-08-15T14:52:18Z</dcterms:created>
  <dcterms:modified xsi:type="dcterms:W3CDTF">2022-11-05T19:23:04Z</dcterms:modified>
</cp:coreProperties>
</file>