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177419" y="5733652"/>
              <a:ext cx="2916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77419" y="4831217"/>
              <a:ext cx="291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smtClean="0"/>
                <a:t>March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smtClean="0"/>
                <a:t>xxxxxxxxxxxxxxxxxxxxxxxxx</a:t>
              </a:r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77419" y="3857628"/>
              <a:ext cx="29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Name's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177419" y="4414731"/>
              <a:ext cx="291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66CC"/>
                  </a:solidFill>
                  <a:ea typeface="A little sunshine" pitchFamily="2" charset="0"/>
                </a:rPr>
                <a:t>xx</a:t>
              </a:r>
              <a:r>
                <a:rPr lang="es-AR" sz="2400" b="1" dirty="0" smtClean="0">
                  <a:solidFill>
                    <a:srgbClr val="FF66CC"/>
                  </a:solidFill>
                  <a:ea typeface="A little sunshine" pitchFamily="2" charset="0"/>
                </a:rPr>
                <a:t> Birthday</a:t>
              </a:r>
              <a:endParaRPr lang="es-AR" sz="2400" b="1" dirty="0">
                <a:solidFill>
                  <a:srgbClr val="FF66CC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177419" y="3609148"/>
              <a:ext cx="29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Please join us to Celebrate</a:t>
              </a:r>
              <a:endParaRPr lang="es-AR" sz="16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2022-11-07T14:30:23Z</dcterms:modified>
</cp:coreProperties>
</file>