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536934" y="5624942"/>
              <a:ext cx="2916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536934" y="4812581"/>
              <a:ext cx="291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/>
                <a:t>March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536934" y="3714752"/>
              <a:ext cx="29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Name's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36934" y="4339058"/>
              <a:ext cx="291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536934" y="3447636"/>
              <a:ext cx="29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Please join us to Celebrate</a:t>
              </a:r>
              <a:endParaRPr lang="es-AR" sz="16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2022-11-07T14:29:41Z</dcterms:modified>
</cp:coreProperties>
</file>