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177419" y="5876528"/>
              <a:ext cx="2916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77419" y="4831217"/>
              <a:ext cx="29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77419" y="3792684"/>
              <a:ext cx="29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Name's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177419" y="4414731"/>
              <a:ext cx="29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177419" y="3429000"/>
              <a:ext cx="29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Please join us to Celebrate</a:t>
              </a:r>
              <a:endParaRPr lang="es-AR" sz="16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2022-11-07T14:28:14Z</dcterms:modified>
</cp:coreProperties>
</file>