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90907" y="83047"/>
            <a:ext cx="4813064" cy="6653798"/>
            <a:chOff x="190907" y="83047"/>
            <a:chExt cx="4813064" cy="6653798"/>
          </a:xfrm>
        </p:grpSpPr>
        <p:pic>
          <p:nvPicPr>
            <p:cNvPr id="11" name="10 Imagen" descr="Invitaciones de Jefe en Pañale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907" y="83047"/>
              <a:ext cx="4813064" cy="6653798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1881166" y="5947966"/>
              <a:ext cx="29160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881166" y="5045531"/>
              <a:ext cx="2916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200" dirty="0" smtClean="0">
                  <a:solidFill>
                    <a:schemeClr val="bg1"/>
                  </a:solidFill>
                </a:rPr>
                <a:t>March 5, 20xx  </a:t>
              </a:r>
            </a:p>
            <a:p>
              <a:pPr algn="ctr"/>
              <a:r>
                <a:rPr lang="es-AR" sz="12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200" dirty="0" smtClean="0">
                  <a:solidFill>
                    <a:schemeClr val="bg1"/>
                  </a:solidFill>
                </a:rPr>
                <a:t>xxxxxxxxxxxxxxxxxxxxxxxxx</a:t>
              </a:r>
              <a:endParaRPr lang="es-AR" sz="12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dirty="0" smtClean="0">
                  <a:solidFill>
                    <a:schemeClr val="bg1"/>
                  </a:solidFill>
                </a:rPr>
                <a:t>RSVP  </a:t>
              </a:r>
              <a:r>
                <a:rPr lang="es-AR" sz="12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200" dirty="0" smtClean="0">
                  <a:solidFill>
                    <a:schemeClr val="bg1"/>
                  </a:solidFill>
                </a:rPr>
                <a:t> </a:t>
              </a:r>
              <a:r>
                <a:rPr lang="es-AR" sz="12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200" dirty="0" smtClean="0">
                  <a:solidFill>
                    <a:schemeClr val="bg1"/>
                  </a:solidFill>
                </a:rPr>
                <a:t> </a:t>
              </a:r>
              <a:r>
                <a:rPr lang="es-AR" sz="12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2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881166" y="4006998"/>
              <a:ext cx="291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chemeClr val="bg1"/>
                  </a:solidFill>
                </a:rPr>
                <a:t>Name's</a:t>
              </a:r>
              <a:endParaRPr lang="es-AR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881166" y="4572008"/>
              <a:ext cx="291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chemeClr val="bg1"/>
                  </a:solidFill>
                  <a:ea typeface="A little sunshine" pitchFamily="2" charset="0"/>
                </a:rPr>
                <a:t>xx</a:t>
              </a:r>
              <a:r>
                <a:rPr lang="es-AR" sz="2400" b="1" dirty="0" smtClean="0">
                  <a:solidFill>
                    <a:schemeClr val="bg1"/>
                  </a:solidFill>
                  <a:ea typeface="A little sunshine" pitchFamily="2" charset="0"/>
                </a:rPr>
                <a:t> Birthday</a:t>
              </a:r>
              <a:endParaRPr lang="es-AR" sz="2400" b="1" dirty="0">
                <a:solidFill>
                  <a:schemeClr val="bg1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881166" y="3714752"/>
              <a:ext cx="291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28</cp:revision>
  <dcterms:created xsi:type="dcterms:W3CDTF">2022-08-15T14:52:18Z</dcterms:created>
  <dcterms:modified xsi:type="dcterms:W3CDTF">2022-11-07T14:27:44Z</dcterms:modified>
</cp:coreProperties>
</file>