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B012-E750-4DF5-9918-6189D02A10EF}" type="datetimeFigureOut">
              <a:rPr lang="es-ES" smtClean="0"/>
              <a:t>01/11/2022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0C679-668E-4313-953A-FF32321F6F5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679-668E-4313-953A-FF32321F6F5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8042" y="391054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4475552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538839"/>
              <a:ext cx="3521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92D050"/>
                  </a:solidFill>
                  <a:latin typeface="+mj-lt"/>
                </a:rPr>
                <a:t>Please join us to Celebrate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900680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6043688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2022-11-01T12:13:58Z</dcterms:modified>
</cp:coreProperties>
</file>