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00000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2B012-E750-4DF5-9918-6189D02A10EF}" type="datetimeFigureOut">
              <a:rPr lang="es-ES" smtClean="0"/>
              <a:t>01/11/2022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0C679-668E-4313-953A-FF32321F6F5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0C679-668E-4313-953A-FF32321F6F5E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8042" y="3581870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77830" y="4146880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B0F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314642"/>
              <a:ext cx="3521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latin typeface="+mj-lt"/>
                </a:rPr>
                <a:t>Please join us to Celebrate</a:t>
              </a:r>
              <a:endParaRPr lang="es-AR" sz="20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69067" y="4572008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71155" y="5715016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24</Words>
  <Application>Microsoft Office PowerPoint</Application>
  <PresentationFormat>A4 (210 x 297 mm)</PresentationFormat>
  <Paragraphs>11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2022-11-01T12:12:43Z</dcterms:modified>
</cp:coreProperties>
</file>