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00000"/>
    <a:srgbClr val="CC66FF"/>
    <a:srgbClr val="00CCFF"/>
    <a:srgbClr val="FF66CC"/>
    <a:srgbClr val="75C7FF"/>
    <a:srgbClr val="FF85D6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2B012-E750-4DF5-9918-6189D02A10EF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0C679-668E-4313-953A-FF32321F6F5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679-668E-4313-953A-FF32321F6F5E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8024834" y="6581025"/>
            <a:ext cx="1845570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err="1" smtClean="0"/>
              <a:t>birthdayinvitations.online</a:t>
            </a:r>
            <a:endParaRPr lang="es-AR" sz="12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190907" y="102101"/>
            <a:ext cx="4813064" cy="6653798"/>
            <a:chOff x="190907" y="102101"/>
            <a:chExt cx="4813064" cy="6653798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0907" y="102101"/>
              <a:ext cx="4813064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78042" y="1295854"/>
              <a:ext cx="342902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000" b="1" dirty="0" smtClean="0">
                  <a:solidFill>
                    <a:srgbClr val="FF6600"/>
                  </a:solidFill>
                  <a:latin typeface="+mj-lt"/>
                </a:rPr>
                <a:t>Name's</a:t>
              </a:r>
              <a:endParaRPr lang="es-AR" sz="4000" b="1" dirty="0">
                <a:solidFill>
                  <a:srgbClr val="FF6600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377830" y="1860864"/>
              <a:ext cx="23574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err="1" smtClean="0">
                  <a:solidFill>
                    <a:srgbClr val="00B0F0"/>
                  </a:solidFill>
                  <a:latin typeface="+mj-lt"/>
                </a:rPr>
                <a:t>xx</a:t>
              </a:r>
              <a:r>
                <a:rPr lang="es-AR" sz="2400" b="1" dirty="0" smtClean="0">
                  <a:solidFill>
                    <a:srgbClr val="00B0F0"/>
                  </a:solidFill>
                  <a:latin typeface="+mj-lt"/>
                </a:rPr>
                <a:t> Birthday</a:t>
              </a:r>
              <a:endParaRPr lang="es-AR" sz="2400" b="1" dirty="0">
                <a:solidFill>
                  <a:srgbClr val="00B0F0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895633"/>
              <a:ext cx="3521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92D050"/>
                  </a:solidFill>
                  <a:latin typeface="+mj-lt"/>
                </a:rPr>
                <a:t>Please join us to Celebrate</a:t>
              </a:r>
              <a:endParaRPr lang="es-AR" sz="2400" b="1" dirty="0">
                <a:solidFill>
                  <a:srgbClr val="92D050"/>
                </a:solidFill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69067" y="2335517"/>
              <a:ext cx="317385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400" dirty="0" err="1" smtClean="0"/>
                <a:t>March</a:t>
              </a:r>
              <a:r>
                <a:rPr lang="es-AR" sz="1400" dirty="0" smtClean="0"/>
                <a:t> 5, 20xx  </a:t>
              </a:r>
            </a:p>
            <a:p>
              <a:pPr algn="ctr"/>
              <a:r>
                <a:rPr lang="es-AR" sz="1400" dirty="0" smtClean="0"/>
                <a:t>3pm – 6pm</a:t>
              </a:r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RSVP  </a:t>
              </a:r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571155" y="3549851"/>
              <a:ext cx="21182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birthdayinvitations.online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24</Words>
  <Application>Microsoft Office PowerPoint</Application>
  <PresentationFormat>A4 (210 x 297 mm)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50</cp:revision>
  <dcterms:created xsi:type="dcterms:W3CDTF">2022-08-15T14:52:18Z</dcterms:created>
  <dcterms:modified xsi:type="dcterms:W3CDTF">2022-11-01T12:11:54Z</dcterms:modified>
</cp:coreProperties>
</file>