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00000"/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3" name="12 Imagen" descr="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78042" y="3294877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00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66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377830" y="3859887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00B0F0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00B0F0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17236" y="3000372"/>
              <a:ext cx="35217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0B050"/>
                  </a:solidFill>
                  <a:latin typeface="+mj-lt"/>
                </a:rPr>
                <a:t>Please join us to Celebrate</a:t>
              </a:r>
              <a:endParaRPr lang="es-AR" sz="2200" b="1" dirty="0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69067" y="4334540"/>
              <a:ext cx="31738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71155" y="5548874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49</cp:revision>
  <dcterms:created xsi:type="dcterms:W3CDTF">2022-08-15T14:52:18Z</dcterms:created>
  <dcterms:modified xsi:type="dcterms:W3CDTF">2022-11-01T12:09:40Z</dcterms:modified>
</cp:coreProperties>
</file>