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FF3386"/>
    <a:srgbClr val="DA8FFF"/>
    <a:srgbClr val="FF9BDE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7 Grupo"/>
          <p:cNvGrpSpPr/>
          <p:nvPr/>
        </p:nvGrpSpPr>
        <p:grpSpPr>
          <a:xfrm>
            <a:off x="166654" y="83047"/>
            <a:ext cx="4861570" cy="6653798"/>
            <a:chOff x="166654" y="83047"/>
            <a:chExt cx="4861570" cy="6653798"/>
          </a:xfrm>
        </p:grpSpPr>
        <p:pic>
          <p:nvPicPr>
            <p:cNvPr id="15" name="14 Imagen" descr="Invitaciones de bebés llorone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8304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830994" y="4831217"/>
              <a:ext cx="29076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March</a:t>
              </a:r>
              <a:r>
                <a:rPr lang="es-AR" sz="1400" dirty="0" smtClean="0">
                  <a:solidFill>
                    <a:schemeClr val="bg1"/>
                  </a:solidFill>
                </a:rPr>
                <a:t>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902432" y="3621685"/>
              <a:ext cx="27860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</a:rPr>
                <a:t>Name's</a:t>
              </a:r>
              <a:endParaRPr lang="es-AR" sz="4000" b="1" dirty="0">
                <a:solidFill>
                  <a:srgbClr val="FF66CC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024042" y="4193189"/>
              <a:ext cx="2643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CC66FF"/>
                  </a:solidFill>
                  <a:ea typeface="A little sunshine" pitchFamily="2" charset="0"/>
                </a:rPr>
                <a:t>xx</a:t>
              </a:r>
              <a:r>
                <a:rPr lang="es-AR" sz="2400" b="1" dirty="0" smtClean="0">
                  <a:solidFill>
                    <a:srgbClr val="CC66FF"/>
                  </a:solidFill>
                  <a:ea typeface="A little sunshine" pitchFamily="2" charset="0"/>
                </a:rPr>
                <a:t> Birthday</a:t>
              </a:r>
              <a:endParaRPr lang="es-AR" sz="2400" b="1" dirty="0">
                <a:solidFill>
                  <a:srgbClr val="CC66FF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973870" y="3497445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2220692" y="5907305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birthdayinvitations.online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35</cp:revision>
  <dcterms:created xsi:type="dcterms:W3CDTF">2022-08-15T14:52:18Z</dcterms:created>
  <dcterms:modified xsi:type="dcterms:W3CDTF">2022-11-03T23:25:31Z</dcterms:modified>
</cp:coreProperties>
</file>