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5" name="14 Imagen" descr="Invitaciones de bebés lloron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23976" y="4396603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595414" y="3383475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86"/>
                  </a:solidFill>
                </a:rPr>
                <a:t>Name's</a:t>
              </a:r>
              <a:endParaRPr lang="es-AR" sz="4000" b="1" dirty="0">
                <a:solidFill>
                  <a:srgbClr val="FF3386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38290" y="3954979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B0F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666852" y="3259235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977472" y="5504590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2022-11-03T23:23:17Z</dcterms:modified>
</cp:coreProperties>
</file>