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86"/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71924" y="83047"/>
            <a:ext cx="4851029" cy="6653798"/>
            <a:chOff x="171924" y="83047"/>
            <a:chExt cx="4851029" cy="6653798"/>
          </a:xfrm>
        </p:grpSpPr>
        <p:pic>
          <p:nvPicPr>
            <p:cNvPr id="15" name="14 Imagen" descr="Invitaciones de bebés llorone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924" y="83047"/>
              <a:ext cx="4851029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523976" y="4513566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595414" y="3500438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3386"/>
                  </a:solidFill>
                </a:rPr>
                <a:t>Name's</a:t>
              </a:r>
              <a:endParaRPr lang="es-AR" sz="4000" b="1" dirty="0">
                <a:solidFill>
                  <a:srgbClr val="FF3386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738290" y="4071942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00B0F0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666852" y="3376198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977472" y="562155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2022-11-03T23:22:57Z</dcterms:modified>
</cp:coreProperties>
</file>