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5" name="14 Imagen" descr="Invitaciones de bebés lloron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95414" y="4585004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666852" y="3571876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DE"/>
                  </a:solidFill>
                </a:rPr>
                <a:t>Name's</a:t>
              </a:r>
              <a:endParaRPr lang="es-AR" sz="4000" b="1" dirty="0">
                <a:solidFill>
                  <a:srgbClr val="FF9BDE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809728" y="4143380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738290" y="337619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048910" y="576442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2022-11-03T23:21:42Z</dcterms:modified>
</cp:coreProperties>
</file>