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473804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259490" y="490378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3767917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4314774"/>
              <a:ext cx="2643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err="1" smtClean="0">
                  <a:solidFill>
                    <a:srgbClr val="00B0F0"/>
                  </a:solidFill>
                  <a:ea typeface="A little sunshine" pitchFamily="2" charset="0"/>
                </a:rPr>
                <a:t>xx</a:t>
              </a:r>
              <a:r>
                <a:rPr lang="es-AR" sz="2000" b="1" dirty="0" smtClean="0">
                  <a:solidFill>
                    <a:srgbClr val="00B0F0"/>
                  </a:solidFill>
                  <a:ea typeface="A little sunshine" pitchFamily="2" charset="0"/>
                </a:rPr>
                <a:t> Birthday</a:t>
              </a:r>
              <a:endParaRPr lang="es-AR" sz="20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81100" y="357187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2022-11-05T13:08:50Z</dcterms:modified>
</cp:coreProperties>
</file>