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52604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66852" y="4929198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66852" y="3874005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Name's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88462" y="450057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CC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48923" y="364331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2022-11-05T13:07:24Z</dcterms:modified>
</cp:coreProperties>
</file>