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926B4-F6E2-4CF7-ABBB-C5380EA5F01D}" type="datetimeFigureOut">
              <a:rPr lang="es-ES" smtClean="0"/>
              <a:t>05/11/2022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23211-870B-4177-BC87-ED11BE8E31D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23211-870B-4177-BC87-ED11BE8E31D7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5" name="14 Imagen" descr="Invitación de Cumpleaños de Cocomelon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473804" y="5857892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259490" y="4903785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238224" y="3767917"/>
              <a:ext cx="2928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Name's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81100" y="4314774"/>
              <a:ext cx="2643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b="1" dirty="0" err="1" smtClean="0">
                  <a:solidFill>
                    <a:srgbClr val="00B0F0"/>
                  </a:solidFill>
                  <a:ea typeface="A little sunshine" pitchFamily="2" charset="0"/>
                </a:rPr>
                <a:t>xx</a:t>
              </a:r>
              <a:r>
                <a:rPr lang="es-AR" sz="2000" b="1" dirty="0" smtClean="0">
                  <a:solidFill>
                    <a:srgbClr val="00B0F0"/>
                  </a:solidFill>
                  <a:ea typeface="A little sunshine" pitchFamily="2" charset="0"/>
                </a:rPr>
                <a:t> Birthday</a:t>
              </a:r>
              <a:endParaRPr lang="es-AR" sz="20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381100" y="3571876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36</cp:revision>
  <dcterms:created xsi:type="dcterms:W3CDTF">2022-08-15T14:52:18Z</dcterms:created>
  <dcterms:modified xsi:type="dcterms:W3CDTF">2022-11-05T13:09:38Z</dcterms:modified>
</cp:coreProperties>
</file>