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0066FF"/>
    <a:srgbClr val="CC66FF"/>
    <a:srgbClr val="00CCFF"/>
    <a:srgbClr val="FF66CC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31997"/>
            <a:ext cx="4861570" cy="6653798"/>
            <a:chOff x="166654" y="31997"/>
            <a:chExt cx="4861570" cy="6653798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095348" y="2937687"/>
              <a:ext cx="3143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AS WE CELEBRATE THE</a:t>
              </a:r>
              <a:endParaRPr lang="es-ES" sz="12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70746" y="3928307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b="1" dirty="0" smtClean="0">
                  <a:latin typeface="+mj-lt"/>
                </a:rPr>
                <a:t>OF OUR SON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45799" y="4120596"/>
              <a:ext cx="3643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75C7FF"/>
                  </a:solidFill>
                </a:rPr>
                <a:t>Name</a:t>
              </a:r>
              <a:endParaRPr lang="es-AR" sz="4000" b="1" dirty="0">
                <a:solidFill>
                  <a:srgbClr val="75C7FF"/>
                </a:solidFill>
              </a:endParaRPr>
            </a:p>
          </p:txBody>
        </p:sp>
        <p:sp>
          <p:nvSpPr>
            <p:cNvPr id="18" name="23 CuadroTexto"/>
            <p:cNvSpPr txBox="1"/>
            <p:nvPr/>
          </p:nvSpPr>
          <p:spPr>
            <a:xfrm>
              <a:off x="1031551" y="4810322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9" name="24 Rectángulo"/>
            <p:cNvSpPr/>
            <p:nvPr/>
          </p:nvSpPr>
          <p:spPr>
            <a:xfrm>
              <a:off x="1460179" y="590730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2022-11-02T14:40:49Z</dcterms:modified>
</cp:coreProperties>
</file>