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0066FF"/>
    <a:srgbClr val="CC66FF"/>
    <a:srgbClr val="00CCFF"/>
    <a:srgbClr val="FF66CC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95348" y="2866249"/>
              <a:ext cx="3143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AS WE CELEBRATE THE</a:t>
              </a:r>
              <a:endParaRPr lang="es-ES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34544" y="3857628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SON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09597" y="4049917"/>
              <a:ext cx="3643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</a:rPr>
                <a:t>Name</a:t>
              </a:r>
              <a:endParaRPr lang="es-AR" sz="4000" b="1" dirty="0">
                <a:solidFill>
                  <a:srgbClr val="75C7FF"/>
                </a:solidFill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095349" y="4739643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523977" y="583662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2022-11-02T14:40:13Z</dcterms:modified>
</cp:coreProperties>
</file>