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00000"/>
    <a:srgbClr val="CC66FF"/>
    <a:srgbClr val="00CC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77789" y="102101"/>
            <a:ext cx="4839299" cy="6623317"/>
            <a:chOff x="177789" y="102101"/>
            <a:chExt cx="4839299" cy="6623317"/>
          </a:xfrm>
        </p:grpSpPr>
        <p:pic>
          <p:nvPicPr>
            <p:cNvPr id="13" name="12 Imagen" descr="Rain of Love Birthday Invitation for boy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7789" y="102101"/>
              <a:ext cx="4839299" cy="6623317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1420640" y="4010498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00B0F0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920428" y="4575508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FFC000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FFC000"/>
                  </a:solidFill>
                  <a:latin typeface="+mj-lt"/>
                </a:rPr>
                <a:t> Birthday</a:t>
              </a:r>
              <a:endParaRPr lang="es-AR" sz="24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1552882" y="3643314"/>
              <a:ext cx="32861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j-lt"/>
                </a:rPr>
                <a:t>Please join us to Celebrate</a:t>
              </a:r>
              <a:endParaRPr lang="es-AR" sz="2000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511665" y="5050161"/>
              <a:ext cx="31738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2052948" y="6050181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52</cp:revision>
  <dcterms:created xsi:type="dcterms:W3CDTF">2022-08-15T14:52:18Z</dcterms:created>
  <dcterms:modified xsi:type="dcterms:W3CDTF">2022-11-02T12:35:59Z</dcterms:modified>
</cp:coreProperties>
</file>